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57" r:id="rId3"/>
    <p:sldId id="260" r:id="rId4"/>
    <p:sldId id="261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2823"/>
    <a:srgbClr val="CB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42778-0893-4063-9CE6-EDA20DEE6A10}" type="doc">
      <dgm:prSet loTypeId="urn:microsoft.com/office/officeart/2005/8/layout/vList2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t-BR"/>
        </a:p>
      </dgm:t>
    </dgm:pt>
    <dgm:pt modelId="{EA8D6544-6731-4FA0-8321-6A3A094A51B7}">
      <dgm:prSet phldrT="[Texto]" custT="1"/>
      <dgm:spPr>
        <a:solidFill>
          <a:srgbClr val="842823"/>
        </a:solidFill>
      </dgm:spPr>
      <dgm:t>
        <a:bodyPr/>
        <a:lstStyle/>
        <a:p>
          <a:pPr algn="r"/>
          <a:r>
            <a:rPr lang="pt-BR" sz="3200" b="1" dirty="0">
              <a:latin typeface="Constantia" panose="02030602050306030303" pitchFamily="18" charset="0"/>
            </a:rPr>
            <a:t>INTRODUÇÃO</a:t>
          </a:r>
          <a:endParaRPr lang="pt-BR" sz="3200" dirty="0"/>
        </a:p>
      </dgm:t>
    </dgm:pt>
    <dgm:pt modelId="{00B6F7CC-BE75-4666-B1EC-D638558829E3}" type="parTrans" cxnId="{975022CF-C48B-4A17-BAE9-B125C0C570FD}">
      <dgm:prSet/>
      <dgm:spPr/>
      <dgm:t>
        <a:bodyPr/>
        <a:lstStyle/>
        <a:p>
          <a:endParaRPr lang="pt-BR"/>
        </a:p>
      </dgm:t>
    </dgm:pt>
    <dgm:pt modelId="{47FD0330-E7B0-4F86-8FAA-4E819CD39B9E}" type="sibTrans" cxnId="{975022CF-C48B-4A17-BAE9-B125C0C570FD}">
      <dgm:prSet/>
      <dgm:spPr/>
      <dgm:t>
        <a:bodyPr/>
        <a:lstStyle/>
        <a:p>
          <a:endParaRPr lang="pt-BR"/>
        </a:p>
      </dgm:t>
    </dgm:pt>
    <dgm:pt modelId="{3CE074A0-E0F2-4871-B055-3FF826D89A2E}" type="pres">
      <dgm:prSet presAssocID="{9E442778-0893-4063-9CE6-EDA20DEE6A10}" presName="linear" presStyleCnt="0">
        <dgm:presLayoutVars>
          <dgm:animLvl val="lvl"/>
          <dgm:resizeHandles val="exact"/>
        </dgm:presLayoutVars>
      </dgm:prSet>
      <dgm:spPr/>
    </dgm:pt>
    <dgm:pt modelId="{1C095CFB-BE85-4DA4-928C-AC5FD2C628ED}" type="pres">
      <dgm:prSet presAssocID="{EA8D6544-6731-4FA0-8321-6A3A094A51B7}" presName="parentText" presStyleLbl="node1" presStyleIdx="0" presStyleCnt="1" custScaleY="75365" custLinFactNeighborY="23680">
        <dgm:presLayoutVars>
          <dgm:chMax val="0"/>
          <dgm:bulletEnabled val="1"/>
        </dgm:presLayoutVars>
      </dgm:prSet>
      <dgm:spPr/>
    </dgm:pt>
  </dgm:ptLst>
  <dgm:cxnLst>
    <dgm:cxn modelId="{875FE60E-C229-467C-A386-7DBC45567750}" type="presOf" srcId="{9E442778-0893-4063-9CE6-EDA20DEE6A10}" destId="{3CE074A0-E0F2-4871-B055-3FF826D89A2E}" srcOrd="0" destOrd="0" presId="urn:microsoft.com/office/officeart/2005/8/layout/vList2"/>
    <dgm:cxn modelId="{47506BCD-147D-4C65-B453-358489747DF4}" type="presOf" srcId="{EA8D6544-6731-4FA0-8321-6A3A094A51B7}" destId="{1C095CFB-BE85-4DA4-928C-AC5FD2C628ED}" srcOrd="0" destOrd="0" presId="urn:microsoft.com/office/officeart/2005/8/layout/vList2"/>
    <dgm:cxn modelId="{975022CF-C48B-4A17-BAE9-B125C0C570FD}" srcId="{9E442778-0893-4063-9CE6-EDA20DEE6A10}" destId="{EA8D6544-6731-4FA0-8321-6A3A094A51B7}" srcOrd="0" destOrd="0" parTransId="{00B6F7CC-BE75-4666-B1EC-D638558829E3}" sibTransId="{47FD0330-E7B0-4F86-8FAA-4E819CD39B9E}"/>
    <dgm:cxn modelId="{00C05FE3-257F-4DE3-9C9B-EBEAD3899A10}" type="presParOf" srcId="{3CE074A0-E0F2-4871-B055-3FF826D89A2E}" destId="{1C095CFB-BE85-4DA4-928C-AC5FD2C62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442778-0893-4063-9CE6-EDA20DEE6A10}" type="doc">
      <dgm:prSet loTypeId="urn:microsoft.com/office/officeart/2005/8/layout/vList2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t-BR"/>
        </a:p>
      </dgm:t>
    </dgm:pt>
    <dgm:pt modelId="{EA8D6544-6731-4FA0-8321-6A3A094A51B7}">
      <dgm:prSet phldrT="[Texto]" custT="1"/>
      <dgm:spPr>
        <a:solidFill>
          <a:srgbClr val="842823"/>
        </a:solidFill>
      </dgm:spPr>
      <dgm:t>
        <a:bodyPr/>
        <a:lstStyle/>
        <a:p>
          <a:pPr algn="r"/>
          <a:r>
            <a:rPr lang="pt-BR" sz="3200" b="1" dirty="0">
              <a:latin typeface="Constantia" panose="02030602050306030303" pitchFamily="18" charset="0"/>
            </a:rPr>
            <a:t>METODOLOGIA</a:t>
          </a:r>
        </a:p>
      </dgm:t>
    </dgm:pt>
    <dgm:pt modelId="{00B6F7CC-BE75-4666-B1EC-D638558829E3}" type="parTrans" cxnId="{975022CF-C48B-4A17-BAE9-B125C0C570FD}">
      <dgm:prSet/>
      <dgm:spPr/>
      <dgm:t>
        <a:bodyPr/>
        <a:lstStyle/>
        <a:p>
          <a:endParaRPr lang="pt-BR"/>
        </a:p>
      </dgm:t>
    </dgm:pt>
    <dgm:pt modelId="{47FD0330-E7B0-4F86-8FAA-4E819CD39B9E}" type="sibTrans" cxnId="{975022CF-C48B-4A17-BAE9-B125C0C570FD}">
      <dgm:prSet/>
      <dgm:spPr/>
      <dgm:t>
        <a:bodyPr/>
        <a:lstStyle/>
        <a:p>
          <a:endParaRPr lang="pt-BR"/>
        </a:p>
      </dgm:t>
    </dgm:pt>
    <dgm:pt modelId="{3CE074A0-E0F2-4871-B055-3FF826D89A2E}" type="pres">
      <dgm:prSet presAssocID="{9E442778-0893-4063-9CE6-EDA20DEE6A10}" presName="linear" presStyleCnt="0">
        <dgm:presLayoutVars>
          <dgm:animLvl val="lvl"/>
          <dgm:resizeHandles val="exact"/>
        </dgm:presLayoutVars>
      </dgm:prSet>
      <dgm:spPr/>
    </dgm:pt>
    <dgm:pt modelId="{1C095CFB-BE85-4DA4-928C-AC5FD2C628ED}" type="pres">
      <dgm:prSet presAssocID="{EA8D6544-6731-4FA0-8321-6A3A094A51B7}" presName="parentText" presStyleLbl="node1" presStyleIdx="0" presStyleCnt="1" custScaleY="75365" custLinFactY="29731" custLinFactNeighborX="-18901" custLinFactNeighborY="100000">
        <dgm:presLayoutVars>
          <dgm:chMax val="0"/>
          <dgm:bulletEnabled val="1"/>
        </dgm:presLayoutVars>
      </dgm:prSet>
      <dgm:spPr/>
    </dgm:pt>
  </dgm:ptLst>
  <dgm:cxnLst>
    <dgm:cxn modelId="{A8809287-4B6B-4BEF-969F-8CB873CA275B}" type="presOf" srcId="{9E442778-0893-4063-9CE6-EDA20DEE6A10}" destId="{3CE074A0-E0F2-4871-B055-3FF826D89A2E}" srcOrd="0" destOrd="0" presId="urn:microsoft.com/office/officeart/2005/8/layout/vList2"/>
    <dgm:cxn modelId="{975022CF-C48B-4A17-BAE9-B125C0C570FD}" srcId="{9E442778-0893-4063-9CE6-EDA20DEE6A10}" destId="{EA8D6544-6731-4FA0-8321-6A3A094A51B7}" srcOrd="0" destOrd="0" parTransId="{00B6F7CC-BE75-4666-B1EC-D638558829E3}" sibTransId="{47FD0330-E7B0-4F86-8FAA-4E819CD39B9E}"/>
    <dgm:cxn modelId="{19F4A3D2-F562-456B-BEC5-20C41FBC113F}" type="presOf" srcId="{EA8D6544-6731-4FA0-8321-6A3A094A51B7}" destId="{1C095CFB-BE85-4DA4-928C-AC5FD2C628ED}" srcOrd="0" destOrd="0" presId="urn:microsoft.com/office/officeart/2005/8/layout/vList2"/>
    <dgm:cxn modelId="{18C50D42-14EB-4289-9AC2-2B39F405A416}" type="presParOf" srcId="{3CE074A0-E0F2-4871-B055-3FF826D89A2E}" destId="{1C095CFB-BE85-4DA4-928C-AC5FD2C628ED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442778-0893-4063-9CE6-EDA20DEE6A10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EA8D6544-6731-4FA0-8321-6A3A094A51B7}">
      <dgm:prSet phldrT="[Texto]" custT="1"/>
      <dgm:spPr>
        <a:solidFill>
          <a:srgbClr val="842823"/>
        </a:solidFill>
      </dgm:spPr>
      <dgm:t>
        <a:bodyPr/>
        <a:lstStyle/>
        <a:p>
          <a:pPr algn="r"/>
          <a:r>
            <a:rPr lang="pt-BR" sz="3200" b="1" dirty="0">
              <a:latin typeface="Constantia" panose="02030602050306030303" pitchFamily="18" charset="0"/>
            </a:rPr>
            <a:t>RESULTADOS E DISCUSSÕES</a:t>
          </a:r>
        </a:p>
      </dgm:t>
    </dgm:pt>
    <dgm:pt modelId="{00B6F7CC-BE75-4666-B1EC-D638558829E3}" type="parTrans" cxnId="{975022CF-C48B-4A17-BAE9-B125C0C570FD}">
      <dgm:prSet/>
      <dgm:spPr/>
      <dgm:t>
        <a:bodyPr/>
        <a:lstStyle/>
        <a:p>
          <a:endParaRPr lang="pt-BR"/>
        </a:p>
      </dgm:t>
    </dgm:pt>
    <dgm:pt modelId="{47FD0330-E7B0-4F86-8FAA-4E819CD39B9E}" type="sibTrans" cxnId="{975022CF-C48B-4A17-BAE9-B125C0C570FD}">
      <dgm:prSet/>
      <dgm:spPr/>
      <dgm:t>
        <a:bodyPr/>
        <a:lstStyle/>
        <a:p>
          <a:endParaRPr lang="pt-BR"/>
        </a:p>
      </dgm:t>
    </dgm:pt>
    <dgm:pt modelId="{3CE074A0-E0F2-4871-B055-3FF826D89A2E}" type="pres">
      <dgm:prSet presAssocID="{9E442778-0893-4063-9CE6-EDA20DEE6A10}" presName="linear" presStyleCnt="0">
        <dgm:presLayoutVars>
          <dgm:animLvl val="lvl"/>
          <dgm:resizeHandles val="exact"/>
        </dgm:presLayoutVars>
      </dgm:prSet>
      <dgm:spPr/>
    </dgm:pt>
    <dgm:pt modelId="{1C095CFB-BE85-4DA4-928C-AC5FD2C628ED}" type="pres">
      <dgm:prSet presAssocID="{EA8D6544-6731-4FA0-8321-6A3A094A51B7}" presName="parentText" presStyleLbl="node1" presStyleIdx="0" presStyleCnt="1" custScaleY="75365" custLinFactNeighborY="24621">
        <dgm:presLayoutVars>
          <dgm:chMax val="0"/>
          <dgm:bulletEnabled val="1"/>
        </dgm:presLayoutVars>
      </dgm:prSet>
      <dgm:spPr/>
    </dgm:pt>
  </dgm:ptLst>
  <dgm:cxnLst>
    <dgm:cxn modelId="{50D6FA23-F606-456E-AE92-BC16EACF4402}" type="presOf" srcId="{9E442778-0893-4063-9CE6-EDA20DEE6A10}" destId="{3CE074A0-E0F2-4871-B055-3FF826D89A2E}" srcOrd="0" destOrd="0" presId="urn:microsoft.com/office/officeart/2005/8/layout/vList2"/>
    <dgm:cxn modelId="{975022CF-C48B-4A17-BAE9-B125C0C570FD}" srcId="{9E442778-0893-4063-9CE6-EDA20DEE6A10}" destId="{EA8D6544-6731-4FA0-8321-6A3A094A51B7}" srcOrd="0" destOrd="0" parTransId="{00B6F7CC-BE75-4666-B1EC-D638558829E3}" sibTransId="{47FD0330-E7B0-4F86-8FAA-4E819CD39B9E}"/>
    <dgm:cxn modelId="{427589CF-E824-48B1-9409-3917FF6876F2}" type="presOf" srcId="{EA8D6544-6731-4FA0-8321-6A3A094A51B7}" destId="{1C095CFB-BE85-4DA4-928C-AC5FD2C628ED}" srcOrd="0" destOrd="0" presId="urn:microsoft.com/office/officeart/2005/8/layout/vList2"/>
    <dgm:cxn modelId="{2118BF12-55DC-48AD-83D3-B169F3C9E4EA}" type="presParOf" srcId="{3CE074A0-E0F2-4871-B055-3FF826D89A2E}" destId="{1C095CFB-BE85-4DA4-928C-AC5FD2C62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442778-0893-4063-9CE6-EDA20DEE6A10}" type="doc">
      <dgm:prSet loTypeId="urn:microsoft.com/office/officeart/2005/8/layout/vList2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t-BR"/>
        </a:p>
      </dgm:t>
    </dgm:pt>
    <dgm:pt modelId="{EA8D6544-6731-4FA0-8321-6A3A094A51B7}">
      <dgm:prSet phldrT="[Texto]" custT="1"/>
      <dgm:spPr>
        <a:solidFill>
          <a:srgbClr val="842823"/>
        </a:solidFill>
      </dgm:spPr>
      <dgm:t>
        <a:bodyPr/>
        <a:lstStyle/>
        <a:p>
          <a:pPr algn="r"/>
          <a:r>
            <a:rPr lang="pt-BR" sz="3200" b="1" dirty="0">
              <a:latin typeface="Constantia" panose="02030602050306030303" pitchFamily="18" charset="0"/>
            </a:rPr>
            <a:t>CONSIDERAÇÕES FINAIS</a:t>
          </a:r>
          <a:endParaRPr lang="pt-BR" sz="3200" dirty="0"/>
        </a:p>
      </dgm:t>
    </dgm:pt>
    <dgm:pt modelId="{00B6F7CC-BE75-4666-B1EC-D638558829E3}" type="parTrans" cxnId="{975022CF-C48B-4A17-BAE9-B125C0C570FD}">
      <dgm:prSet/>
      <dgm:spPr/>
      <dgm:t>
        <a:bodyPr/>
        <a:lstStyle/>
        <a:p>
          <a:endParaRPr lang="pt-BR"/>
        </a:p>
      </dgm:t>
    </dgm:pt>
    <dgm:pt modelId="{47FD0330-E7B0-4F86-8FAA-4E819CD39B9E}" type="sibTrans" cxnId="{975022CF-C48B-4A17-BAE9-B125C0C570FD}">
      <dgm:prSet/>
      <dgm:spPr/>
      <dgm:t>
        <a:bodyPr/>
        <a:lstStyle/>
        <a:p>
          <a:endParaRPr lang="pt-BR"/>
        </a:p>
      </dgm:t>
    </dgm:pt>
    <dgm:pt modelId="{3CE074A0-E0F2-4871-B055-3FF826D89A2E}" type="pres">
      <dgm:prSet presAssocID="{9E442778-0893-4063-9CE6-EDA20DEE6A10}" presName="linear" presStyleCnt="0">
        <dgm:presLayoutVars>
          <dgm:animLvl val="lvl"/>
          <dgm:resizeHandles val="exact"/>
        </dgm:presLayoutVars>
      </dgm:prSet>
      <dgm:spPr/>
    </dgm:pt>
    <dgm:pt modelId="{1C095CFB-BE85-4DA4-928C-AC5FD2C628ED}" type="pres">
      <dgm:prSet presAssocID="{EA8D6544-6731-4FA0-8321-6A3A094A51B7}" presName="parentText" presStyleLbl="node1" presStyleIdx="0" presStyleCnt="1" custScaleY="75365" custLinFactY="27311" custLinFactNeighborX="2203" custLinFactNeighborY="100000">
        <dgm:presLayoutVars>
          <dgm:chMax val="0"/>
          <dgm:bulletEnabled val="1"/>
        </dgm:presLayoutVars>
      </dgm:prSet>
      <dgm:spPr/>
    </dgm:pt>
  </dgm:ptLst>
  <dgm:cxnLst>
    <dgm:cxn modelId="{9DEC5775-9E8D-40FB-9504-2D23D4EBB2A7}" type="presOf" srcId="{EA8D6544-6731-4FA0-8321-6A3A094A51B7}" destId="{1C095CFB-BE85-4DA4-928C-AC5FD2C628ED}" srcOrd="0" destOrd="0" presId="urn:microsoft.com/office/officeart/2005/8/layout/vList2"/>
    <dgm:cxn modelId="{A43CCB94-B474-4464-AD39-2C0C65DE1024}" type="presOf" srcId="{9E442778-0893-4063-9CE6-EDA20DEE6A10}" destId="{3CE074A0-E0F2-4871-B055-3FF826D89A2E}" srcOrd="0" destOrd="0" presId="urn:microsoft.com/office/officeart/2005/8/layout/vList2"/>
    <dgm:cxn modelId="{975022CF-C48B-4A17-BAE9-B125C0C570FD}" srcId="{9E442778-0893-4063-9CE6-EDA20DEE6A10}" destId="{EA8D6544-6731-4FA0-8321-6A3A094A51B7}" srcOrd="0" destOrd="0" parTransId="{00B6F7CC-BE75-4666-B1EC-D638558829E3}" sibTransId="{47FD0330-E7B0-4F86-8FAA-4E819CD39B9E}"/>
    <dgm:cxn modelId="{64AECF29-EB87-448C-B8CC-810C211B2491}" type="presParOf" srcId="{3CE074A0-E0F2-4871-B055-3FF826D89A2E}" destId="{1C095CFB-BE85-4DA4-928C-AC5FD2C62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442778-0893-4063-9CE6-EDA20DEE6A10}" type="doc">
      <dgm:prSet loTypeId="urn:microsoft.com/office/officeart/2005/8/layout/vList2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t-BR"/>
        </a:p>
      </dgm:t>
    </dgm:pt>
    <dgm:pt modelId="{EA8D6544-6731-4FA0-8321-6A3A094A51B7}">
      <dgm:prSet phldrT="[Texto]" custT="1"/>
      <dgm:spPr>
        <a:solidFill>
          <a:srgbClr val="842823"/>
        </a:solidFill>
      </dgm:spPr>
      <dgm:t>
        <a:bodyPr/>
        <a:lstStyle/>
        <a:p>
          <a:pPr algn="r"/>
          <a:r>
            <a:rPr lang="pt-BR" sz="2800" b="1" dirty="0">
              <a:latin typeface="Constantia" panose="02030602050306030303" pitchFamily="18" charset="0"/>
            </a:rPr>
            <a:t>AGRADECIMENTOS E CONTATOS</a:t>
          </a:r>
          <a:endParaRPr lang="pt-BR" sz="2800" dirty="0"/>
        </a:p>
      </dgm:t>
    </dgm:pt>
    <dgm:pt modelId="{00B6F7CC-BE75-4666-B1EC-D638558829E3}" type="parTrans" cxnId="{975022CF-C48B-4A17-BAE9-B125C0C570FD}">
      <dgm:prSet/>
      <dgm:spPr/>
      <dgm:t>
        <a:bodyPr/>
        <a:lstStyle/>
        <a:p>
          <a:endParaRPr lang="pt-BR"/>
        </a:p>
      </dgm:t>
    </dgm:pt>
    <dgm:pt modelId="{47FD0330-E7B0-4F86-8FAA-4E819CD39B9E}" type="sibTrans" cxnId="{975022CF-C48B-4A17-BAE9-B125C0C570FD}">
      <dgm:prSet/>
      <dgm:spPr/>
      <dgm:t>
        <a:bodyPr/>
        <a:lstStyle/>
        <a:p>
          <a:endParaRPr lang="pt-BR"/>
        </a:p>
      </dgm:t>
    </dgm:pt>
    <dgm:pt modelId="{3CE074A0-E0F2-4871-B055-3FF826D89A2E}" type="pres">
      <dgm:prSet presAssocID="{9E442778-0893-4063-9CE6-EDA20DEE6A10}" presName="linear" presStyleCnt="0">
        <dgm:presLayoutVars>
          <dgm:animLvl val="lvl"/>
          <dgm:resizeHandles val="exact"/>
        </dgm:presLayoutVars>
      </dgm:prSet>
      <dgm:spPr/>
    </dgm:pt>
    <dgm:pt modelId="{1C095CFB-BE85-4DA4-928C-AC5FD2C628ED}" type="pres">
      <dgm:prSet presAssocID="{EA8D6544-6731-4FA0-8321-6A3A094A51B7}" presName="parentText" presStyleLbl="node1" presStyleIdx="0" presStyleCnt="1" custScaleY="216906" custLinFactNeighborX="-131" custLinFactNeighborY="-31808">
        <dgm:presLayoutVars>
          <dgm:chMax val="0"/>
          <dgm:bulletEnabled val="1"/>
        </dgm:presLayoutVars>
      </dgm:prSet>
      <dgm:spPr/>
    </dgm:pt>
  </dgm:ptLst>
  <dgm:cxnLst>
    <dgm:cxn modelId="{94C2C353-FDE5-465B-AFB9-4A477832AAC9}" type="presOf" srcId="{9E442778-0893-4063-9CE6-EDA20DEE6A10}" destId="{3CE074A0-E0F2-4871-B055-3FF826D89A2E}" srcOrd="0" destOrd="0" presId="urn:microsoft.com/office/officeart/2005/8/layout/vList2"/>
    <dgm:cxn modelId="{E95EEEC1-2D53-4814-A11B-8CA2F20E4974}" type="presOf" srcId="{EA8D6544-6731-4FA0-8321-6A3A094A51B7}" destId="{1C095CFB-BE85-4DA4-928C-AC5FD2C628ED}" srcOrd="0" destOrd="0" presId="urn:microsoft.com/office/officeart/2005/8/layout/vList2"/>
    <dgm:cxn modelId="{975022CF-C48B-4A17-BAE9-B125C0C570FD}" srcId="{9E442778-0893-4063-9CE6-EDA20DEE6A10}" destId="{EA8D6544-6731-4FA0-8321-6A3A094A51B7}" srcOrd="0" destOrd="0" parTransId="{00B6F7CC-BE75-4666-B1EC-D638558829E3}" sibTransId="{47FD0330-E7B0-4F86-8FAA-4E819CD39B9E}"/>
    <dgm:cxn modelId="{D212E063-383D-426F-9ECE-EC8AAA85EFCA}" type="presParOf" srcId="{3CE074A0-E0F2-4871-B055-3FF826D89A2E}" destId="{1C095CFB-BE85-4DA4-928C-AC5FD2C628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95CFB-BE85-4DA4-928C-AC5FD2C628ED}">
      <dsp:nvSpPr>
        <dsp:cNvPr id="0" name=""/>
        <dsp:cNvSpPr/>
      </dsp:nvSpPr>
      <dsp:spPr>
        <a:xfrm>
          <a:off x="0" y="768"/>
          <a:ext cx="6679381" cy="759084"/>
        </a:xfrm>
        <a:prstGeom prst="roundRect">
          <a:avLst/>
        </a:prstGeom>
        <a:solidFill>
          <a:srgbClr val="8428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Constantia" panose="02030602050306030303" pitchFamily="18" charset="0"/>
            </a:rPr>
            <a:t>INTRODUÇÃO</a:t>
          </a:r>
          <a:endParaRPr lang="pt-BR" sz="3200" kern="1200" dirty="0"/>
        </a:p>
      </dsp:txBody>
      <dsp:txXfrm>
        <a:off x="37055" y="37823"/>
        <a:ext cx="6605271" cy="684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95CFB-BE85-4DA4-928C-AC5FD2C628ED}">
      <dsp:nvSpPr>
        <dsp:cNvPr id="0" name=""/>
        <dsp:cNvSpPr/>
      </dsp:nvSpPr>
      <dsp:spPr>
        <a:xfrm>
          <a:off x="0" y="768"/>
          <a:ext cx="6722925" cy="759084"/>
        </a:xfrm>
        <a:prstGeom prst="roundRect">
          <a:avLst/>
        </a:prstGeom>
        <a:solidFill>
          <a:srgbClr val="8428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Constantia" panose="02030602050306030303" pitchFamily="18" charset="0"/>
            </a:rPr>
            <a:t>METODOLOGIA</a:t>
          </a:r>
        </a:p>
      </dsp:txBody>
      <dsp:txXfrm>
        <a:off x="37055" y="37823"/>
        <a:ext cx="6648815" cy="6849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95CFB-BE85-4DA4-928C-AC5FD2C628ED}">
      <dsp:nvSpPr>
        <dsp:cNvPr id="0" name=""/>
        <dsp:cNvSpPr/>
      </dsp:nvSpPr>
      <dsp:spPr>
        <a:xfrm>
          <a:off x="0" y="703"/>
          <a:ext cx="6635839" cy="759149"/>
        </a:xfrm>
        <a:prstGeom prst="roundRect">
          <a:avLst/>
        </a:prstGeom>
        <a:solidFill>
          <a:srgbClr val="842823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Constantia" panose="02030602050306030303" pitchFamily="18" charset="0"/>
            </a:rPr>
            <a:t>RESULTADOS E DISCUSSÕES</a:t>
          </a:r>
        </a:p>
      </dsp:txBody>
      <dsp:txXfrm>
        <a:off x="37059" y="37762"/>
        <a:ext cx="6561721" cy="6850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95CFB-BE85-4DA4-928C-AC5FD2C628ED}">
      <dsp:nvSpPr>
        <dsp:cNvPr id="0" name=""/>
        <dsp:cNvSpPr/>
      </dsp:nvSpPr>
      <dsp:spPr>
        <a:xfrm>
          <a:off x="0" y="703"/>
          <a:ext cx="6624953" cy="759149"/>
        </a:xfrm>
        <a:prstGeom prst="roundRect">
          <a:avLst/>
        </a:prstGeom>
        <a:solidFill>
          <a:srgbClr val="8428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Constantia" panose="02030602050306030303" pitchFamily="18" charset="0"/>
            </a:rPr>
            <a:t>CONSIDERAÇÕES FINAIS</a:t>
          </a:r>
          <a:endParaRPr lang="pt-BR" sz="3200" kern="1200" dirty="0"/>
        </a:p>
      </dsp:txBody>
      <dsp:txXfrm>
        <a:off x="37059" y="37762"/>
        <a:ext cx="6550835" cy="6850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95CFB-BE85-4DA4-928C-AC5FD2C628ED}">
      <dsp:nvSpPr>
        <dsp:cNvPr id="0" name=""/>
        <dsp:cNvSpPr/>
      </dsp:nvSpPr>
      <dsp:spPr>
        <a:xfrm>
          <a:off x="0" y="25403"/>
          <a:ext cx="6559639" cy="684536"/>
        </a:xfrm>
        <a:prstGeom prst="roundRect">
          <a:avLst/>
        </a:prstGeom>
        <a:solidFill>
          <a:srgbClr val="8428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Constantia" panose="02030602050306030303" pitchFamily="18" charset="0"/>
            </a:rPr>
            <a:t>AGRADECIMENTOS E CONTATOS</a:t>
          </a:r>
          <a:endParaRPr lang="pt-BR" sz="2800" kern="1200" dirty="0"/>
        </a:p>
      </dsp:txBody>
      <dsp:txXfrm>
        <a:off x="33416" y="58819"/>
        <a:ext cx="6492807" cy="617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6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86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895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043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571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887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497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46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80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97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26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53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73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05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13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33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E4BA-6D6C-4877-8009-7258F32FDA59}" type="datetimeFigureOut">
              <a:rPr lang="pt-BR" smtClean="0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5EA7-7B58-4012-B6B1-A29B3CF19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216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673826" y="1984814"/>
            <a:ext cx="5477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onstantia" panose="02030602050306030303" pitchFamily="18" charset="0"/>
                <a:cs typeface="Arial" pitchFamily="34" charset="0"/>
              </a:rPr>
              <a:t>TÍTULO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73826" y="3186444"/>
            <a:ext cx="5477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1"/>
                </a:solidFill>
                <a:latin typeface="Constantia" panose="02030602050306030303" pitchFamily="18" charset="0"/>
                <a:cs typeface="Arial" pitchFamily="34" charset="0"/>
              </a:rPr>
              <a:t>Autores </a:t>
            </a:r>
          </a:p>
          <a:p>
            <a:pPr algn="ctr"/>
            <a:r>
              <a:rPr lang="pt-BR" sz="2200" dirty="0">
                <a:solidFill>
                  <a:schemeClr val="bg1"/>
                </a:solidFill>
                <a:latin typeface="Constantia" panose="02030602050306030303" pitchFamily="18" charset="0"/>
              </a:rPr>
              <a:t>Exemplo: </a:t>
            </a:r>
            <a:r>
              <a:rPr lang="pt-BR" sz="2200" b="1" dirty="0">
                <a:solidFill>
                  <a:schemeClr val="bg1"/>
                </a:solidFill>
                <a:latin typeface="Constantia" panose="02030602050306030303" pitchFamily="18" charset="0"/>
              </a:rPr>
              <a:t>TEIXEIRA</a:t>
            </a:r>
            <a:r>
              <a:rPr lang="pt-BR" sz="2200" dirty="0">
                <a:solidFill>
                  <a:schemeClr val="bg1"/>
                </a:solidFill>
                <a:latin typeface="Constantia" panose="02030602050306030303" pitchFamily="18" charset="0"/>
              </a:rPr>
              <a:t>, Gabriel; </a:t>
            </a:r>
            <a:r>
              <a:rPr lang="pt-BR" sz="2200" b="1" dirty="0">
                <a:solidFill>
                  <a:schemeClr val="bg1"/>
                </a:solidFill>
                <a:latin typeface="Constantia" panose="02030602050306030303" pitchFamily="18" charset="0"/>
              </a:rPr>
              <a:t>LÔBO</a:t>
            </a:r>
            <a:r>
              <a:rPr lang="pt-BR" sz="2200" dirty="0">
                <a:solidFill>
                  <a:schemeClr val="bg1"/>
                </a:solidFill>
                <a:latin typeface="Constantia" panose="02030602050306030303" pitchFamily="18" charset="0"/>
              </a:rPr>
              <a:t>, Ana Paula; </a:t>
            </a:r>
            <a:r>
              <a:rPr lang="pt-BR" sz="2200" b="1" dirty="0">
                <a:solidFill>
                  <a:schemeClr val="bg1"/>
                </a:solidFill>
                <a:latin typeface="Constantia" panose="02030602050306030303" pitchFamily="18" charset="0"/>
              </a:rPr>
              <a:t>SOUSA</a:t>
            </a:r>
            <a:r>
              <a:rPr lang="pt-BR" sz="2200" dirty="0">
                <a:solidFill>
                  <a:schemeClr val="bg1"/>
                </a:solidFill>
                <a:latin typeface="Constantia" panose="02030602050306030303" pitchFamily="18" charset="0"/>
              </a:rPr>
              <a:t>, Camila Garcia.</a:t>
            </a:r>
            <a:endParaRPr lang="pt-BR" sz="2200" b="1" dirty="0">
              <a:solidFill>
                <a:schemeClr val="bg1"/>
              </a:solidFill>
              <a:latin typeface="Constantia" panose="02030602050306030303" pitchFamily="18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78134" y="4959459"/>
            <a:ext cx="54773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1"/>
                </a:solidFill>
                <a:latin typeface="Constantia" panose="02030602050306030303" pitchFamily="18" charset="0"/>
                <a:cs typeface="Arial" pitchFamily="34" charset="0"/>
              </a:rPr>
              <a:t>Curso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78134" y="5742040"/>
            <a:ext cx="54773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1"/>
                </a:solidFill>
                <a:latin typeface="Constantia" panose="02030602050306030303" pitchFamily="18" charset="0"/>
                <a:cs typeface="Arial" pitchFamily="34" charset="0"/>
              </a:rPr>
              <a:t>Palavras - chave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546A2FE-E355-4168-9198-FB4DB20FCF52}"/>
              </a:ext>
            </a:extLst>
          </p:cNvPr>
          <p:cNvSpPr txBox="1"/>
          <p:nvPr/>
        </p:nvSpPr>
        <p:spPr>
          <a:xfrm>
            <a:off x="2177618" y="342186"/>
            <a:ext cx="1167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rgbClr val="842823"/>
                </a:solidFill>
                <a:latin typeface="Constantia" panose="02030602050306030303" pitchFamily="18" charset="0"/>
                <a:cs typeface="Arial" pitchFamily="34" charset="0"/>
              </a:rPr>
              <a:t>VI</a:t>
            </a:r>
            <a:endParaRPr lang="pt-BR" sz="4000" b="1" dirty="0">
              <a:solidFill>
                <a:srgbClr val="842823"/>
              </a:solidFill>
              <a:latin typeface="Constantia" panose="02030602050306030303" pitchFamily="18" charset="0"/>
              <a:cs typeface="Arial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FC59BC5-A4C2-4558-9CDA-D4E6865C1E47}"/>
              </a:ext>
            </a:extLst>
          </p:cNvPr>
          <p:cNvSpPr txBox="1"/>
          <p:nvPr/>
        </p:nvSpPr>
        <p:spPr>
          <a:xfrm>
            <a:off x="3155729" y="561666"/>
            <a:ext cx="57321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842823"/>
                </a:solidFill>
                <a:latin typeface="Constantia" panose="02030602050306030303" pitchFamily="18" charset="0"/>
                <a:cs typeface="Arial" pitchFamily="34" charset="0"/>
              </a:rPr>
              <a:t>SEMINÁRIO</a:t>
            </a:r>
            <a:r>
              <a:rPr lang="pt-BR" sz="3200" b="1" dirty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rgbClr val="842823"/>
                </a:solidFill>
                <a:latin typeface="Constantia" panose="02030602050306030303" pitchFamily="18" charset="0"/>
                <a:cs typeface="Arial" pitchFamily="34" charset="0"/>
              </a:rPr>
              <a:t>DE</a:t>
            </a:r>
            <a:r>
              <a:rPr lang="pt-BR" sz="3200" b="1" dirty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rgbClr val="842823"/>
                </a:solidFill>
                <a:latin typeface="Constantia" panose="02030602050306030303" pitchFamily="18" charset="0"/>
                <a:cs typeface="Arial" pitchFamily="34" charset="0"/>
              </a:rPr>
              <a:t>EXTENSÃO</a:t>
            </a:r>
            <a:endParaRPr lang="pt-BR" sz="3200" dirty="0">
              <a:solidFill>
                <a:srgbClr val="842823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0817B8C-4174-4795-98E6-05BE4362D7E6}"/>
              </a:ext>
            </a:extLst>
          </p:cNvPr>
          <p:cNvSpPr txBox="1"/>
          <p:nvPr/>
        </p:nvSpPr>
        <p:spPr>
          <a:xfrm>
            <a:off x="3155729" y="1016438"/>
            <a:ext cx="54773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842823"/>
                </a:solidFill>
                <a:latin typeface="Constantia" panose="02030602050306030303" pitchFamily="18" charset="0"/>
                <a:cs typeface="Arial" pitchFamily="34" charset="0"/>
              </a:rPr>
              <a:t>V Seminário de Formação em Extensão da UNIR</a:t>
            </a:r>
            <a:endParaRPr lang="pt-BR" dirty="0">
              <a:solidFill>
                <a:srgbClr val="8428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4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5133" y="2601119"/>
            <a:ext cx="8773733" cy="1655762"/>
          </a:xfrm>
        </p:spPr>
        <p:txBody>
          <a:bodyPr/>
          <a:lstStyle/>
          <a:p>
            <a:pPr algn="l"/>
            <a:r>
              <a:rPr lang="pt-BR" dirty="0">
                <a:solidFill>
                  <a:schemeClr val="bg1"/>
                </a:solidFill>
              </a:rPr>
              <a:t>Apresentar objetivos e justificativa e quais são as referências utilizadas.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93895401"/>
              </p:ext>
            </p:extLst>
          </p:nvPr>
        </p:nvGraphicFramePr>
        <p:xfrm>
          <a:off x="2347232" y="514753"/>
          <a:ext cx="6679382" cy="759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643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4305" y="2210561"/>
            <a:ext cx="8773733" cy="1655762"/>
          </a:xfrm>
        </p:spPr>
        <p:txBody>
          <a:bodyPr/>
          <a:lstStyle/>
          <a:p>
            <a:pPr lvl="0" algn="just">
              <a:spcBef>
                <a:spcPct val="20000"/>
              </a:spcBef>
              <a:defRPr/>
            </a:pPr>
            <a:r>
              <a:rPr lang="pt-BR" dirty="0">
                <a:solidFill>
                  <a:schemeClr val="bg1"/>
                </a:solidFill>
              </a:rPr>
              <a:t>Descrever o contexto institucional – espaço e tempo, onde ocorreu a experiência. Descrever os procedimentos utilizados durante a realização do programa e projeto de extensão.</a:t>
            </a:r>
            <a:endParaRPr lang="pt-BR" b="1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184026912"/>
              </p:ext>
            </p:extLst>
          </p:nvPr>
        </p:nvGraphicFramePr>
        <p:xfrm>
          <a:off x="2275113" y="486178"/>
          <a:ext cx="6722925" cy="759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02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5133" y="2310108"/>
            <a:ext cx="8773733" cy="1655762"/>
          </a:xfrm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pt-BR" dirty="0">
                <a:solidFill>
                  <a:schemeClr val="bg1"/>
                </a:solidFill>
              </a:rPr>
              <a:t>Descrição e análise das atividades desenvolvidas – contextualizar a experiência à luz da teoria e da prática, mostrando os resultados.</a:t>
            </a:r>
          </a:p>
          <a:p>
            <a:pPr lvl="0" algn="just">
              <a:spcBef>
                <a:spcPct val="20000"/>
              </a:spcBef>
              <a:defRPr/>
            </a:pPr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48895346"/>
              </p:ext>
            </p:extLst>
          </p:nvPr>
        </p:nvGraphicFramePr>
        <p:xfrm>
          <a:off x="2362199" y="495703"/>
          <a:ext cx="6635839" cy="759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88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4305" y="2299475"/>
            <a:ext cx="8773733" cy="1655762"/>
          </a:xfrm>
        </p:spPr>
        <p:txBody>
          <a:bodyPr/>
          <a:lstStyle/>
          <a:p>
            <a:pPr lvl="0" algn="just">
              <a:spcBef>
                <a:spcPct val="20000"/>
              </a:spcBef>
              <a:defRPr/>
            </a:pPr>
            <a:r>
              <a:rPr lang="pt-BR" dirty="0">
                <a:solidFill>
                  <a:schemeClr val="bg1"/>
                </a:solidFill>
              </a:rPr>
              <a:t>Descrever as considerações finais do trabalho.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91650074"/>
              </p:ext>
            </p:extLst>
          </p:nvPr>
        </p:nvGraphicFramePr>
        <p:xfrm>
          <a:off x="2373085" y="495703"/>
          <a:ext cx="6624953" cy="759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65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5133" y="2421242"/>
            <a:ext cx="8773733" cy="1655762"/>
          </a:xfrm>
        </p:spPr>
        <p:txBody>
          <a:bodyPr/>
          <a:lstStyle/>
          <a:p>
            <a:pPr lvl="0" algn="just">
              <a:spcBef>
                <a:spcPct val="20000"/>
              </a:spcBef>
              <a:defRPr/>
            </a:pPr>
            <a:r>
              <a:rPr lang="pt-BR" dirty="0">
                <a:solidFill>
                  <a:schemeClr val="bg1"/>
                </a:solidFill>
              </a:rPr>
              <a:t>Descrever os agradecimentos e contatos.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637935941"/>
              </p:ext>
            </p:extLst>
          </p:nvPr>
        </p:nvGraphicFramePr>
        <p:xfrm>
          <a:off x="2438399" y="562378"/>
          <a:ext cx="6559639" cy="936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5868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118</Words>
  <Application>Microsoft Office PowerPoint</Application>
  <PresentationFormat>Apresentação na tela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Constantia</vt:lpstr>
      <vt:lpstr>Trebuchet MS</vt:lpstr>
      <vt:lpstr>Berlim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Vavá</dc:creator>
  <cp:lastModifiedBy>Unir</cp:lastModifiedBy>
  <cp:revision>21</cp:revision>
  <dcterms:created xsi:type="dcterms:W3CDTF">2020-08-27T13:19:09Z</dcterms:created>
  <dcterms:modified xsi:type="dcterms:W3CDTF">2022-07-26T17:49:44Z</dcterms:modified>
</cp:coreProperties>
</file>